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1" r:id="rId2"/>
    <p:sldId id="322" r:id="rId3"/>
    <p:sldId id="326" r:id="rId4"/>
    <p:sldId id="325" r:id="rId5"/>
    <p:sldId id="30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BFEE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9104" autoAdjust="0"/>
  </p:normalViewPr>
  <p:slideViewPr>
    <p:cSldViewPr>
      <p:cViewPr>
        <p:scale>
          <a:sx n="76" d="100"/>
          <a:sy n="76" d="100"/>
        </p:scale>
        <p:origin x="-12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BDF37-8F55-4F9B-A380-19F599DF1166}" type="datetimeFigureOut">
              <a:rPr lang="en-IN" smtClean="0"/>
              <a:pPr/>
              <a:t>12-03-2015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82776-6CB9-49FC-950A-30E6D7E2B6B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768762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CBAC1-7789-4357-8BC1-FDFE429D0286}" type="datetimeFigureOut">
              <a:rPr lang="en-IN" smtClean="0"/>
              <a:pPr/>
              <a:t>12-03-2015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DC45B-2D3A-4376-B666-25951CC3BE0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803415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truslaw.com/" TargetMode="External"/><Relationship Id="rId2" Type="http://schemas.openxmlformats.org/officeDocument/2006/relationships/hyperlink" Target="mailto:paul@petruslaw.com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778" y="2590800"/>
            <a:ext cx="727551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rgbClr val="0070C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6013210" y="5146788"/>
            <a:ext cx="24616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IN" sz="1400" dirty="0" smtClean="0"/>
              <a:t>Phone: </a:t>
            </a:r>
            <a:r>
              <a:rPr lang="en-IN" sz="1400" b="1" dirty="0" smtClean="0"/>
              <a:t>212.564.2440 </a:t>
            </a:r>
            <a:br>
              <a:rPr lang="en-IN" sz="1400" b="1" dirty="0" smtClean="0"/>
            </a:br>
            <a:r>
              <a:rPr lang="en-IN" sz="1400" b="1" dirty="0" smtClean="0">
                <a:hlinkClick r:id="rId2"/>
              </a:rPr>
              <a:t>paul@petruslaw.com</a:t>
            </a:r>
            <a:endParaRPr lang="en-IN" sz="1400" b="1" dirty="0" smtClean="0"/>
          </a:p>
          <a:p>
            <a:pPr marL="0" algn="ctr" defTabSz="914400" rtl="0" eaLnBrk="1" latinLnBrk="0" hangingPunct="1"/>
            <a:r>
              <a:rPr lang="en-IN" sz="1400" b="1" kern="1200" dirty="0" smtClean="0">
                <a:solidFill>
                  <a:srgbClr val="C00000"/>
                </a:solidFill>
                <a:latin typeface="+mn-lt"/>
                <a:ea typeface="+mn-ea"/>
                <a:cs typeface="+mn-cs"/>
                <a:hlinkClick r:id="rId3"/>
              </a:rPr>
              <a:t>www.petruslaw.com</a:t>
            </a:r>
            <a:endParaRPr lang="en-IN" sz="1400" b="1" kern="1200" dirty="0" smtClean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24930" y="5105400"/>
            <a:ext cx="4799289" cy="747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Disclaimer:</a:t>
            </a:r>
          </a:p>
          <a:p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tips in this presentation are general in nature.</a:t>
            </a:r>
            <a:r>
              <a:rPr lang="en-US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Please use your discretion while following them. The author does not guarantee legal validity of the tips contained herein.</a:t>
            </a:r>
            <a:endParaRPr lang="en-IN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1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4" name="Picture 5" descr="Paul D. Petrus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5" name="Straight Connector 14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1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4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5" name="Straight Connector 14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2514600"/>
            <a:ext cx="7162800" cy="3276600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 algn="l">
              <a:buNone/>
              <a:defRPr lang="en-US" sz="2400" b="1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70" y="1676400"/>
            <a:ext cx="7735330" cy="1066800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b="1">
                <a:solidFill>
                  <a:srgbClr val="0070C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2" name="Group 9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1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4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5" name="Straight Connector 14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870" y="2971800"/>
            <a:ext cx="7735330" cy="3276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48" y="1752600"/>
            <a:ext cx="7697752" cy="990600"/>
          </a:xfrm>
        </p:spPr>
        <p:txBody>
          <a:bodyPr anchor="ctr">
            <a:normAutofit/>
          </a:bodyPr>
          <a:lstStyle>
            <a:lvl1pPr algn="ctr">
              <a:defRPr sz="36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0" y="2895600"/>
            <a:ext cx="2895600" cy="3200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870" y="2895600"/>
            <a:ext cx="4534930" cy="32004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2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6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7" name="Straight Connector 16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5735" y="3352801"/>
            <a:ext cx="8229600" cy="990600"/>
          </a:xfrm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en-US" dirty="0" smtClean="0"/>
              <a:t>Add title</a:t>
            </a:r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4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5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6" name="Straight Connector 15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  <p:sldLayoutId id="2147483660" r:id="rId3"/>
    <p:sldLayoutId id="2147483657" r:id="rId4"/>
    <p:sldLayoutId id="2147483650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truslaw.com/practiceareas/criminal-defense-lawyer-nyc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truslaw.com/" TargetMode="External"/><Relationship Id="rId2" Type="http://schemas.openxmlformats.org/officeDocument/2006/relationships/hyperlink" Target="mailto:paul@petruslaw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990600" y="2133600"/>
            <a:ext cx="7275513" cy="2438400"/>
          </a:xfrm>
        </p:spPr>
        <p:txBody>
          <a:bodyPr/>
          <a:lstStyle/>
          <a:p>
            <a:r>
              <a:rPr lang="en-IN" dirty="0" smtClean="0"/>
              <a:t>Attorney Paul D. Petrus, Jr.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7735330" cy="1066800"/>
          </a:xfrm>
        </p:spPr>
        <p:txBody>
          <a:bodyPr anchor="ctr"/>
          <a:lstStyle/>
          <a:p>
            <a:r>
              <a:rPr lang="en-IN" dirty="0"/>
              <a:t>A Defense as Strong as an Empire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362200"/>
            <a:ext cx="7735330" cy="327660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</a:rPr>
              <a:t>Whether </a:t>
            </a:r>
            <a:r>
              <a:rPr lang="en-IN" dirty="0">
                <a:solidFill>
                  <a:schemeClr val="tx1"/>
                </a:solidFill>
              </a:rPr>
              <a:t>you have been charged with a </a:t>
            </a:r>
            <a:r>
              <a:rPr lang="en-IN" dirty="0" smtClean="0">
                <a:solidFill>
                  <a:schemeClr val="tx1"/>
                </a:solidFill>
              </a:rPr>
              <a:t>misdemeanor or a </a:t>
            </a:r>
            <a:r>
              <a:rPr lang="en-IN" dirty="0">
                <a:solidFill>
                  <a:schemeClr val="tx1"/>
                </a:solidFill>
              </a:rPr>
              <a:t>complicated Federal crime, </a:t>
            </a:r>
            <a:r>
              <a:rPr lang="en-IN" dirty="0" smtClean="0">
                <a:solidFill>
                  <a:schemeClr val="tx1"/>
                </a:solidFill>
              </a:rPr>
              <a:t>The Law Office of Paul </a:t>
            </a:r>
            <a:r>
              <a:rPr lang="en-IN" dirty="0">
                <a:solidFill>
                  <a:schemeClr val="tx1"/>
                </a:solidFill>
              </a:rPr>
              <a:t>D. Petrus, Jr. </a:t>
            </a:r>
            <a:r>
              <a:rPr lang="en-IN" dirty="0" smtClean="0">
                <a:solidFill>
                  <a:schemeClr val="tx1"/>
                </a:solidFill>
              </a:rPr>
              <a:t>will </a:t>
            </a:r>
            <a:r>
              <a:rPr lang="en-IN" dirty="0">
                <a:solidFill>
                  <a:schemeClr val="tx1"/>
                </a:solidFill>
              </a:rPr>
              <a:t>fight for </a:t>
            </a:r>
            <a:r>
              <a:rPr lang="en-IN" dirty="0" smtClean="0">
                <a:solidFill>
                  <a:schemeClr val="tx1"/>
                </a:solidFill>
              </a:rPr>
              <a:t>you.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</a:rPr>
              <a:t>We are located in </a:t>
            </a:r>
            <a:r>
              <a:rPr lang="en-IN" dirty="0" smtClean="0"/>
              <a:t>Bergen County, Manhattan, Queens, Bronx, Paramus, Saddle River, Upper Saddle River, Old Tappan ,Franklin Lakes, Cresskill, and Englewood.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10756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735330" cy="1066800"/>
          </a:xfrm>
        </p:spPr>
        <p:txBody>
          <a:bodyPr anchor="ctr"/>
          <a:lstStyle/>
          <a:p>
            <a:r>
              <a:rPr lang="en-IN" dirty="0"/>
              <a:t>PRACTICE AREAS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2514600"/>
            <a:ext cx="4114800" cy="3276600"/>
          </a:xfrm>
        </p:spPr>
        <p:txBody>
          <a:bodyPr>
            <a:noAutofit/>
          </a:bodyPr>
          <a:lstStyle/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IN" sz="2000" dirty="0" smtClean="0">
                <a:solidFill>
                  <a:schemeClr val="tx1"/>
                </a:solidFill>
              </a:rPr>
              <a:t>Computer Crimes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IN" sz="2000" dirty="0" smtClean="0">
                <a:solidFill>
                  <a:schemeClr val="tx1"/>
                </a:solidFill>
              </a:rPr>
              <a:t>Criminal and Civil Forfeiture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IN" sz="2000" dirty="0" smtClean="0">
                <a:solidFill>
                  <a:schemeClr val="tx1"/>
                </a:solidFill>
              </a:rPr>
              <a:t>Criminal Defense Law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IN" sz="2000" dirty="0" smtClean="0">
                <a:solidFill>
                  <a:schemeClr val="tx1"/>
                </a:solidFill>
              </a:rPr>
              <a:t>Criminal Justice System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IN" sz="2000" dirty="0" smtClean="0">
                <a:solidFill>
                  <a:schemeClr val="tx1"/>
                </a:solidFill>
              </a:rPr>
              <a:t>DWI Lawyer New York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IN" sz="2000" dirty="0" smtClean="0">
                <a:solidFill>
                  <a:schemeClr val="tx1"/>
                </a:solidFill>
              </a:rPr>
              <a:t>Drugs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IN" sz="2000" dirty="0" smtClean="0">
                <a:solidFill>
                  <a:schemeClr val="tx1"/>
                </a:solidFill>
              </a:rPr>
              <a:t>Sex Crimes Defense Attorney 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IN" sz="2000" dirty="0" smtClean="0">
                <a:solidFill>
                  <a:schemeClr val="tx1"/>
                </a:solidFill>
              </a:rPr>
              <a:t>Internet Sex Crime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IN" sz="2000" dirty="0" smtClean="0">
                <a:solidFill>
                  <a:schemeClr val="tx1"/>
                </a:solidFill>
              </a:rPr>
              <a:t>Drug Cases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IN" sz="2000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4800600" y="2667000"/>
            <a:ext cx="4114800" cy="3276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IN" sz="2000" dirty="0" smtClean="0">
                <a:solidFill>
                  <a:schemeClr val="tx1"/>
                </a:solidFill>
              </a:rPr>
              <a:t>Theft Crimes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IN" sz="2000" dirty="0" smtClean="0">
                <a:solidFill>
                  <a:schemeClr val="tx1"/>
                </a:solidFill>
              </a:rPr>
              <a:t>Federal Crimes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Juveniles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Parole </a:t>
            </a:r>
            <a:r>
              <a:rPr lang="en-IN" sz="2000" dirty="0" smtClean="0">
                <a:solidFill>
                  <a:schemeClr val="tx1"/>
                </a:solidFill>
              </a:rPr>
              <a:t>and Probation</a:t>
            </a:r>
            <a:endParaRPr lang="en-IN" sz="2000" dirty="0">
              <a:solidFill>
                <a:schemeClr val="tx1"/>
              </a:solidFill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Warrants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IN" sz="2000" dirty="0" smtClean="0">
                <a:solidFill>
                  <a:schemeClr val="tx1"/>
                </a:solidFill>
              </a:rPr>
              <a:t>White-collar Crime</a:t>
            </a:r>
            <a:endParaRPr lang="en-IN" sz="2000" dirty="0">
              <a:solidFill>
                <a:schemeClr val="tx1"/>
              </a:solidFill>
            </a:endParaRPr>
          </a:p>
          <a:p>
            <a:pPr marL="685800" indent="-685800" fontAlgn="base">
              <a:buFont typeface="Arial" panose="020B0604020202020204" pitchFamily="34" charset="0"/>
              <a:buChar char="•"/>
            </a:pPr>
            <a:endParaRPr lang="en-IN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950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IN" dirty="0" smtClean="0"/>
              <a:t>Attorney Paul </a:t>
            </a:r>
            <a:r>
              <a:rPr lang="en-IN" dirty="0"/>
              <a:t>D. Petrus, Jr.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 smtClean="0"/>
              <a:t>Member </a:t>
            </a:r>
            <a:r>
              <a:rPr lang="en-IN" sz="2000" dirty="0"/>
              <a:t>of the New York State Bar </a:t>
            </a:r>
            <a:r>
              <a:rPr lang="en-IN" sz="2000" dirty="0" smtClean="0"/>
              <a:t>Association.</a:t>
            </a: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 smtClean="0"/>
              <a:t>Practicing </a:t>
            </a:r>
            <a:r>
              <a:rPr lang="en-IN" sz="2000" dirty="0">
                <a:hlinkClick r:id="rId2"/>
              </a:rPr>
              <a:t>New York criminal defense attorney</a:t>
            </a:r>
            <a:r>
              <a:rPr lang="en-IN" sz="20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 smtClean="0"/>
              <a:t>Member </a:t>
            </a:r>
            <a:r>
              <a:rPr lang="en-IN" sz="2000" dirty="0"/>
              <a:t>of the New York Association of Criminal Defense </a:t>
            </a:r>
            <a:r>
              <a:rPr lang="en-IN" sz="2000" dirty="0" smtClean="0"/>
              <a:t>Lawyers.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 smtClean="0"/>
              <a:t>Sat </a:t>
            </a:r>
            <a:r>
              <a:rPr lang="en-IN" sz="2000" dirty="0"/>
              <a:t>on the New York </a:t>
            </a:r>
            <a:r>
              <a:rPr lang="en-IN" sz="2000" dirty="0" smtClean="0"/>
              <a:t>City </a:t>
            </a:r>
            <a:r>
              <a:rPr lang="en-IN" sz="2000" dirty="0"/>
              <a:t>Mayoral Advisory Committee for the Appointment &amp; Reappointment of Judges</a:t>
            </a:r>
            <a:r>
              <a:rPr lang="en-IN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 smtClean="0"/>
              <a:t>Attorney </a:t>
            </a:r>
            <a:r>
              <a:rPr lang="en-IN" sz="2000" dirty="0"/>
              <a:t>Petrus is Of Counsel to Levine &amp; Blit, PLLC, a civil </a:t>
            </a:r>
            <a:r>
              <a:rPr lang="en-IN" sz="2000" dirty="0" smtClean="0"/>
              <a:t>law </a:t>
            </a:r>
            <a:r>
              <a:rPr lang="en-IN" sz="2000" dirty="0"/>
              <a:t>firm.</a:t>
            </a:r>
          </a:p>
          <a:p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28440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990600" y="2209800"/>
            <a:ext cx="7162800" cy="4191000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sz="3000" dirty="0" smtClean="0"/>
              <a:t>Contact Us:</a:t>
            </a:r>
          </a:p>
          <a:p>
            <a:pPr algn="ctr"/>
            <a:r>
              <a:rPr lang="en-US" dirty="0" smtClean="0"/>
              <a:t>Attorney Paul D. Petrus, Jr.</a:t>
            </a:r>
            <a:r>
              <a:rPr lang="en-IN" dirty="0"/>
              <a:t> </a:t>
            </a:r>
            <a:endParaRPr lang="en-IN" dirty="0" smtClean="0"/>
          </a:p>
          <a:p>
            <a:pPr algn="ctr"/>
            <a:r>
              <a:rPr lang="en-IN" sz="2000" b="0" dirty="0" smtClean="0"/>
              <a:t>Criminal Defense Attorney, New York</a:t>
            </a:r>
          </a:p>
          <a:p>
            <a:pPr algn="ctr"/>
            <a:r>
              <a:rPr lang="en-US" sz="2000" dirty="0" smtClean="0"/>
              <a:t>The </a:t>
            </a:r>
            <a:r>
              <a:rPr lang="en-US" sz="2000" dirty="0"/>
              <a:t>Empire State </a:t>
            </a:r>
            <a:r>
              <a:rPr lang="en-US" sz="2000" dirty="0" smtClean="0"/>
              <a:t>Building, 350 </a:t>
            </a:r>
            <a:r>
              <a:rPr lang="en-US" sz="2000" dirty="0"/>
              <a:t>Fifth Avenue, </a:t>
            </a:r>
            <a:endParaRPr lang="en-US" sz="2000" dirty="0" smtClean="0"/>
          </a:p>
          <a:p>
            <a:pPr algn="ctr"/>
            <a:r>
              <a:rPr lang="en-US" sz="2000" dirty="0" smtClean="0"/>
              <a:t>Suite 3601, New </a:t>
            </a:r>
            <a:r>
              <a:rPr lang="en-US" sz="2000" dirty="0"/>
              <a:t>York, NY </a:t>
            </a:r>
            <a:r>
              <a:rPr lang="en-US" sz="2000" dirty="0" smtClean="0"/>
              <a:t>10118</a:t>
            </a:r>
          </a:p>
          <a:p>
            <a:pPr algn="ctr"/>
            <a:r>
              <a:rPr lang="en-US" sz="2000" b="0" dirty="0" smtClean="0"/>
              <a:t>Ph. No.</a:t>
            </a:r>
            <a:r>
              <a:rPr lang="en-US" sz="2000" dirty="0" smtClean="0"/>
              <a:t>212-564-2440</a:t>
            </a:r>
            <a:endParaRPr lang="en-US" sz="2000" dirty="0"/>
          </a:p>
          <a:p>
            <a:pPr algn="ctr"/>
            <a:r>
              <a:rPr lang="en-US" sz="2000" b="0" dirty="0" smtClean="0"/>
              <a:t>Email: </a:t>
            </a:r>
            <a:r>
              <a:rPr lang="en-US" sz="2000" b="0" u="sng" dirty="0" smtClean="0">
                <a:hlinkClick r:id="rId2"/>
              </a:rPr>
              <a:t>paul@petruslaw.com</a:t>
            </a:r>
            <a:endParaRPr lang="en-US" sz="2000" b="0" u="sng" dirty="0" smtClean="0"/>
          </a:p>
          <a:p>
            <a:pPr algn="ctr"/>
            <a:r>
              <a:rPr lang="en-US" sz="2000" b="0" u="sng" dirty="0" smtClean="0">
                <a:hlinkClick r:id="rId3"/>
              </a:rPr>
              <a:t>www.petruslaw.com</a:t>
            </a:r>
            <a:r>
              <a:rPr lang="en-US" sz="2000" b="0" dirty="0" smtClean="0"/>
              <a:t> </a:t>
            </a:r>
            <a:endParaRPr lang="en-US" sz="2000" b="0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1800</TotalTime>
  <Words>175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Rhinoplasty</dc:title>
  <dc:creator>Thakur</dc:creator>
  <cp:lastModifiedBy>xv-hyd-u13</cp:lastModifiedBy>
  <cp:revision>202</cp:revision>
  <dcterms:created xsi:type="dcterms:W3CDTF">2006-08-16T00:00:00Z</dcterms:created>
  <dcterms:modified xsi:type="dcterms:W3CDTF">2015-03-12T07:33:57Z</dcterms:modified>
</cp:coreProperties>
</file>