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311" r:id="rId3"/>
    <p:sldId id="312" r:id="rId4"/>
    <p:sldId id="314" r:id="rId5"/>
    <p:sldId id="319" r:id="rId6"/>
    <p:sldId id="320" r:id="rId7"/>
    <p:sldId id="321" r:id="rId8"/>
    <p:sldId id="318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FEE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99104" autoAdjust="0"/>
  </p:normalViewPr>
  <p:slideViewPr>
    <p:cSldViewPr>
      <p:cViewPr>
        <p:scale>
          <a:sx n="76" d="100"/>
          <a:sy n="76" d="100"/>
        </p:scale>
        <p:origin x="-13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F37-8F55-4F9B-A380-19F599DF1166}" type="datetimeFigureOut">
              <a:rPr lang="en-IN" smtClean="0"/>
              <a:pPr/>
              <a:t>03-07-2014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2776-6CB9-49FC-950A-30E6D7E2B6B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6876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BAC1-7789-4357-8BC1-FDFE429D0286}" type="datetimeFigureOut">
              <a:rPr lang="en-IN" smtClean="0"/>
              <a:pPr/>
              <a:t>03-07-2014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C45B-2D3A-4376-B666-25951CC3BE0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0341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778" y="2590800"/>
            <a:ext cx="727551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13210" y="5146788"/>
            <a:ext cx="246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N" sz="1400" dirty="0" smtClean="0"/>
              <a:t>Phone: </a:t>
            </a:r>
            <a:r>
              <a:rPr lang="en-IN" sz="1400" b="1" dirty="0" smtClean="0"/>
              <a:t>212.564.2440 </a:t>
            </a:r>
            <a:br>
              <a:rPr lang="en-IN" sz="1400" b="1" dirty="0" smtClean="0"/>
            </a:br>
            <a:r>
              <a:rPr lang="en-IN" sz="1400" b="1" dirty="0" smtClean="0">
                <a:hlinkClick r:id="rId2"/>
              </a:rPr>
              <a:t>paul@petruslaw.com</a:t>
            </a:r>
            <a:endParaRPr lang="en-IN" sz="1400" b="1" dirty="0" smtClean="0"/>
          </a:p>
          <a:p>
            <a:pPr marL="0" algn="ctr" defTabSz="914400" rtl="0" eaLnBrk="1" latinLnBrk="0" hangingPunct="1"/>
            <a:r>
              <a:rPr lang="en-IN" sz="1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  <a:hlinkClick r:id="rId3"/>
              </a:rPr>
              <a:t>www.petruslaw.com</a:t>
            </a:r>
            <a:endParaRPr lang="en-IN" sz="1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4930" y="5105400"/>
            <a:ext cx="4799289" cy="74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Disclaimer:</a:t>
            </a:r>
          </a:p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tips in this presentation are general in nature.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Please use your discretion while following them. The author does not guarantee legal validity of the tips contained herein.</a:t>
            </a:r>
            <a:endParaRPr lang="en-I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2514600"/>
            <a:ext cx="7162800" cy="32766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buNone/>
              <a:defRPr lang="en-US" sz="24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70" y="1676400"/>
            <a:ext cx="7735330" cy="10668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276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48" y="1752600"/>
            <a:ext cx="7697752" cy="9906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0" y="2895600"/>
            <a:ext cx="2895600" cy="32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895600"/>
            <a:ext cx="4534930" cy="3200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2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6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735" y="3352801"/>
            <a:ext cx="8229600" cy="9906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Add title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4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5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7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2667000"/>
            <a:ext cx="7275513" cy="16002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Mandatory Minimum Sentencing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2800" dirty="0" smtClean="0">
                <a:solidFill>
                  <a:schemeClr val="accent1"/>
                </a:solidFill>
              </a:rPr>
              <a:t>What are mandatory minimum sentencing laws?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150" dirty="0" smtClean="0"/>
              <a:t>Mandatory minimum sentences are the punishments for certain crimes like drug possession where the judicial discretion is limited by the law and judges  cannot extenuate them.</a:t>
            </a:r>
          </a:p>
        </p:txBody>
      </p:sp>
    </p:spTree>
    <p:extLst>
      <p:ext uri="{BB962C8B-B14F-4D97-AF65-F5344CB8AC3E}">
        <p14:creationId xmlns="" xmlns:p14="http://schemas.microsoft.com/office/powerpoint/2010/main" val="8002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2800" dirty="0" smtClean="0"/>
              <a:t>What is general sentencing?</a:t>
            </a:r>
            <a:endParaRPr lang="en-IN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62000" y="2743200"/>
            <a:ext cx="7735330" cy="32766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IN" sz="2150" dirty="0" smtClean="0"/>
              <a:t>In general sentencing the judge can use his discretion to decide the punishment for a crime. But, it is not mandatory that he  has to strictly adhere to the sentencing guidelines.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IN" sz="215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sz="2150" dirty="0" smtClean="0"/>
              <a:t>If the judge finds that the convicted has no prior criminal record and is a well behaved, he can reduce the punishment</a:t>
            </a:r>
            <a:r>
              <a:rPr lang="en-IN" dirty="0" smtClean="0"/>
              <a:t>. </a:t>
            </a:r>
            <a:r>
              <a:rPr lang="en-IN" sz="2150" dirty="0" smtClean="0"/>
              <a:t>Sometime the sentencing given by the judge can be longer than mandatory  minimum sentencing.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4652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Do mandatory minimum sentencing laws affect your sentence?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150" dirty="0" smtClean="0"/>
              <a:t>Mandatory minimum sentencing laws do affect your final sentencing. This is because, even if the evidence shows that you are eligible for a shorter sentence, the </a:t>
            </a:r>
            <a:r>
              <a:rPr lang="en-US" sz="2150" dirty="0" smtClean="0"/>
              <a:t>judge is not permitted to do so.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350656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85800" y="2133600"/>
            <a:ext cx="7735330" cy="327660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For example, if you are convicted for possession of illegal drugs like heroin of about 100 grams or more, you have to face minimum 5 years jail time.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15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You have to face this punishment without any other options.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A look into the history of mandatory minimum sentencing 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88620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The judges in the USA had unlimited sentencing discretion until the Anti-Drug Abuse Act was passed in 1986. This act set mandatory minimum sentencing for all types of drug crime convictions in the USA.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15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Several other types of offenses like child pornography, serious white collar crimes etc. are also subjected to mandatory minimums.</a:t>
            </a:r>
          </a:p>
          <a:p>
            <a:endParaRPr lang="en-US" sz="2150" dirty="0" smtClean="0"/>
          </a:p>
          <a:p>
            <a:endParaRPr lang="en-US" sz="2150" dirty="0" smtClean="0"/>
          </a:p>
          <a:p>
            <a:r>
              <a:rPr lang="en-US" sz="215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Are mandatory minimums necessary?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Most of people argue that mandatory minimum sentencing laws impose harsh penalties and are completely irrational.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15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50" dirty="0" smtClean="0"/>
              <a:t>But some defend this way of sentencing. They argue that this is a transparent way of sentencing and there is a significant reduction in crime rate in the USA after its implementation.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3200" dirty="0" smtClean="0"/>
              <a:t>Charged with crime in NY?</a:t>
            </a:r>
            <a:endParaRPr lang="en-IN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150" dirty="0"/>
              <a:t>If you are </a:t>
            </a:r>
            <a:r>
              <a:rPr lang="en-IN" sz="2150" dirty="0" smtClean="0"/>
              <a:t>charged with crime in NY and looking </a:t>
            </a:r>
            <a:r>
              <a:rPr lang="en-IN" sz="2150" dirty="0"/>
              <a:t>for </a:t>
            </a:r>
            <a:r>
              <a:rPr lang="en-IN" sz="2150" dirty="0" smtClean="0"/>
              <a:t>an expert </a:t>
            </a:r>
            <a:r>
              <a:rPr lang="en-IN" sz="2150" dirty="0"/>
              <a:t>New York criminal defense attorney, </a:t>
            </a:r>
            <a:r>
              <a:rPr lang="en-IN" sz="2150" dirty="0" smtClean="0"/>
              <a:t>then contact Paul </a:t>
            </a:r>
            <a:r>
              <a:rPr lang="en-IN" sz="2150" dirty="0"/>
              <a:t>D. Petrus Jr</a:t>
            </a:r>
            <a:r>
              <a:rPr lang="en-IN" sz="2150" dirty="0" smtClean="0"/>
              <a:t>. immediately.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N" sz="215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150" dirty="0" smtClean="0"/>
              <a:t>Mr</a:t>
            </a:r>
            <a:r>
              <a:rPr lang="en-IN" sz="2150" dirty="0"/>
              <a:t>. Petrus works in federal and state </a:t>
            </a:r>
            <a:r>
              <a:rPr lang="en-IN" sz="2150" dirty="0" smtClean="0"/>
              <a:t>courts and can help you with his extensive experience in a variety of criminal areas.</a:t>
            </a:r>
            <a:endParaRPr lang="en-IN" sz="2150" dirty="0"/>
          </a:p>
        </p:txBody>
      </p:sp>
    </p:spTree>
    <p:extLst>
      <p:ext uri="{BB962C8B-B14F-4D97-AF65-F5344CB8AC3E}">
        <p14:creationId xmlns="" xmlns:p14="http://schemas.microsoft.com/office/powerpoint/2010/main" val="390065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000" dirty="0" smtClean="0"/>
              <a:t>Contact Us:</a:t>
            </a:r>
          </a:p>
          <a:p>
            <a:pPr algn="ctr"/>
            <a:r>
              <a:rPr lang="en-US" dirty="0" smtClean="0"/>
              <a:t>Paul D. Petrus, Jr.</a:t>
            </a:r>
          </a:p>
          <a:p>
            <a:pPr algn="ctr"/>
            <a:r>
              <a:rPr lang="en-US" b="0" dirty="0" smtClean="0"/>
              <a:t>Criminal Defense Attorney, NY</a:t>
            </a:r>
          </a:p>
          <a:p>
            <a:pPr algn="ctr"/>
            <a:r>
              <a:rPr lang="en-US" b="0" dirty="0" smtClean="0"/>
              <a:t>The </a:t>
            </a:r>
            <a:r>
              <a:rPr lang="en-US" b="0" dirty="0"/>
              <a:t>Empire State </a:t>
            </a:r>
            <a:r>
              <a:rPr lang="en-US" b="0" dirty="0" smtClean="0"/>
              <a:t>Building, 350 </a:t>
            </a:r>
            <a:r>
              <a:rPr lang="en-US" b="0" dirty="0"/>
              <a:t>Fifth Avenue, </a:t>
            </a:r>
            <a:endParaRPr lang="en-US" b="0" dirty="0" smtClean="0"/>
          </a:p>
          <a:p>
            <a:pPr algn="ctr"/>
            <a:r>
              <a:rPr lang="en-US" b="0" dirty="0" smtClean="0"/>
              <a:t>Suite 3601,New </a:t>
            </a:r>
            <a:r>
              <a:rPr lang="en-US" b="0" dirty="0"/>
              <a:t>York, NY </a:t>
            </a:r>
            <a:r>
              <a:rPr lang="en-US" b="0" dirty="0" smtClean="0"/>
              <a:t>10118</a:t>
            </a:r>
          </a:p>
          <a:p>
            <a:pPr algn="ctr"/>
            <a:r>
              <a:rPr lang="en-US" b="0" dirty="0" smtClean="0"/>
              <a:t>Ph. No.</a:t>
            </a:r>
            <a:r>
              <a:rPr lang="en-US" dirty="0" smtClean="0"/>
              <a:t>212-564-2440</a:t>
            </a:r>
            <a:endParaRPr lang="en-US" dirty="0"/>
          </a:p>
          <a:p>
            <a:pPr algn="ctr"/>
            <a:r>
              <a:rPr lang="en-US" b="0" dirty="0" smtClean="0"/>
              <a:t>Email: </a:t>
            </a:r>
            <a:r>
              <a:rPr lang="en-US" b="0" u="sng" dirty="0" smtClean="0">
                <a:hlinkClick r:id="rId2"/>
              </a:rPr>
              <a:t>paul@petruslaw.com</a:t>
            </a:r>
            <a:endParaRPr lang="en-US" b="0" u="sng" dirty="0" smtClean="0"/>
          </a:p>
          <a:p>
            <a:pPr algn="ctr"/>
            <a:r>
              <a:rPr lang="en-US" b="0" u="sng" dirty="0" smtClean="0">
                <a:hlinkClick r:id="rId3"/>
              </a:rPr>
              <a:t>www.petruslaw.com</a:t>
            </a:r>
            <a:r>
              <a:rPr lang="en-US" b="0" dirty="0" smtClean="0"/>
              <a:t> </a:t>
            </a:r>
            <a:endParaRPr lang="en-US" b="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424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Rhinoplasty</dc:title>
  <dc:creator>Thakur</dc:creator>
  <cp:lastModifiedBy>NARESH</cp:lastModifiedBy>
  <cp:revision>195</cp:revision>
  <dcterms:created xsi:type="dcterms:W3CDTF">2006-08-16T00:00:00Z</dcterms:created>
  <dcterms:modified xsi:type="dcterms:W3CDTF">2014-07-03T09:36:25Z</dcterms:modified>
</cp:coreProperties>
</file>